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7EEC-B489-4C93-8E89-9FDF7D3E319E}" type="datetimeFigureOut">
              <a:rPr lang="en-US" smtClean="0"/>
              <a:pPr/>
              <a:t>11/7/12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7EF1-FC67-4F80-A7E8-3E3257204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7EEC-B489-4C93-8E89-9FDF7D3E319E}" type="datetimeFigureOut">
              <a:rPr lang="en-US" smtClean="0"/>
              <a:pPr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7EF1-FC67-4F80-A7E8-3E3257204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7EEC-B489-4C93-8E89-9FDF7D3E319E}" type="datetimeFigureOut">
              <a:rPr lang="en-US" smtClean="0"/>
              <a:pPr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7EF1-FC67-4F80-A7E8-3E3257204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7EEC-B489-4C93-8E89-9FDF7D3E319E}" type="datetimeFigureOut">
              <a:rPr lang="en-US" smtClean="0"/>
              <a:pPr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7EF1-FC67-4F80-A7E8-3E3257204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7EEC-B489-4C93-8E89-9FDF7D3E319E}" type="datetimeFigureOut">
              <a:rPr lang="en-US" smtClean="0"/>
              <a:pPr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7EF1-FC67-4F80-A7E8-3E3257204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7EEC-B489-4C93-8E89-9FDF7D3E319E}" type="datetimeFigureOut">
              <a:rPr lang="en-US" smtClean="0"/>
              <a:pPr/>
              <a:t>11/7/12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7EF1-FC67-4F80-A7E8-3E3257204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7EEC-B489-4C93-8E89-9FDF7D3E319E}" type="datetimeFigureOut">
              <a:rPr lang="en-US" smtClean="0"/>
              <a:pPr/>
              <a:t>11/7/12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7EF1-FC67-4F80-A7E8-3E3257204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7EEC-B489-4C93-8E89-9FDF7D3E319E}" type="datetimeFigureOut">
              <a:rPr lang="en-US" smtClean="0"/>
              <a:pPr/>
              <a:t>11/7/12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7EF1-FC67-4F80-A7E8-3E3257204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7EEC-B489-4C93-8E89-9FDF7D3E319E}" type="datetimeFigureOut">
              <a:rPr lang="en-US" smtClean="0"/>
              <a:pPr/>
              <a:t>11/7/12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7EF1-FC67-4F80-A7E8-3E3257204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7EEC-B489-4C93-8E89-9FDF7D3E319E}" type="datetimeFigureOut">
              <a:rPr lang="en-US" smtClean="0"/>
              <a:pPr/>
              <a:t>11/7/12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7EF1-FC67-4F80-A7E8-3E3257204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7EEC-B489-4C93-8E89-9FDF7D3E319E}" type="datetimeFigureOut">
              <a:rPr lang="en-US" smtClean="0"/>
              <a:pPr/>
              <a:t>11/7/12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E77EF1-FC67-4F80-A7E8-3E3257204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1C7EEC-B489-4C93-8E89-9FDF7D3E319E}" type="datetimeFigureOut">
              <a:rPr lang="en-US" smtClean="0"/>
              <a:pPr/>
              <a:t>11/7/12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E77EF1-FC67-4F80-A7E8-3E32572043D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Reactants                  Products   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91200" y="35052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reactions fall into one of these categories: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438400"/>
            <a:ext cx="659257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Synthesis:  More than one reactant forms one product</a:t>
            </a:r>
          </a:p>
          <a:p>
            <a:pPr marL="342900" indent="-342900"/>
            <a:r>
              <a:rPr lang="en-US" dirty="0" smtClean="0"/>
              <a:t>           A   +     B                           AB</a:t>
            </a:r>
          </a:p>
          <a:p>
            <a:pPr marL="342900" indent="-342900"/>
            <a:endParaRPr lang="en-US" dirty="0" smtClean="0"/>
          </a:p>
          <a:p>
            <a:pPr marL="342900" indent="-342900">
              <a:buAutoNum type="arabicPeriod" startAt="2"/>
            </a:pPr>
            <a:r>
              <a:rPr lang="en-US" dirty="0" smtClean="0"/>
              <a:t>Decomposition:  One reactant, more than one product</a:t>
            </a:r>
          </a:p>
          <a:p>
            <a:pPr marL="342900" indent="-342900"/>
            <a:r>
              <a:rPr lang="en-US" dirty="0" smtClean="0"/>
              <a:t>           AB                             A   +    B</a:t>
            </a:r>
          </a:p>
          <a:p>
            <a:pPr marL="342900" indent="-342900"/>
            <a:endParaRPr lang="en-US" dirty="0"/>
          </a:p>
          <a:p>
            <a:pPr marL="342900" indent="-342900">
              <a:buAutoNum type="arabicPeriod" startAt="3"/>
            </a:pPr>
            <a:r>
              <a:rPr lang="en-US" dirty="0" smtClean="0"/>
              <a:t>Single Replacement:  One element takes the place of another </a:t>
            </a:r>
          </a:p>
          <a:p>
            <a:pPr marL="342900" indent="-342900"/>
            <a:r>
              <a:rPr lang="en-US" dirty="0" smtClean="0"/>
              <a:t>           A     +      BC                               B    +    AC</a:t>
            </a:r>
          </a:p>
          <a:p>
            <a:pPr marL="342900" indent="-342900"/>
            <a:endParaRPr lang="en-US" dirty="0"/>
          </a:p>
          <a:p>
            <a:pPr marL="342900" indent="-342900">
              <a:buAutoNum type="arabicPeriod" startAt="4"/>
            </a:pPr>
            <a:r>
              <a:rPr lang="en-US" dirty="0" smtClean="0"/>
              <a:t>Double Replacement:   +\- ions switch partners</a:t>
            </a:r>
          </a:p>
          <a:p>
            <a:pPr marL="342900" indent="-342900"/>
            <a:r>
              <a:rPr lang="en-US" dirty="0" smtClean="0"/>
              <a:t>           AB    +      CD                                  AD    +    CB</a:t>
            </a:r>
          </a:p>
          <a:p>
            <a:pPr marL="342900" indent="-342900"/>
            <a:endParaRPr lang="en-US" dirty="0"/>
          </a:p>
          <a:p>
            <a:pPr marL="342900" indent="-342900">
              <a:buAutoNum type="arabicPeriod" startAt="5"/>
            </a:pPr>
            <a:r>
              <a:rPr lang="en-US" dirty="0" smtClean="0"/>
              <a:t>Combustion:  Burning stuff!  </a:t>
            </a:r>
            <a:r>
              <a:rPr lang="en-US" dirty="0" err="1" smtClean="0"/>
              <a:t>Yessssssssssssssssss</a:t>
            </a:r>
            <a:r>
              <a:rPr lang="en-US" dirty="0" smtClean="0"/>
              <a:t>!</a:t>
            </a:r>
          </a:p>
          <a:p>
            <a:pPr marL="342900" indent="-342900"/>
            <a:r>
              <a:rPr lang="en-US" dirty="0"/>
              <a:t> </a:t>
            </a:r>
            <a:r>
              <a:rPr lang="en-US" dirty="0" smtClean="0"/>
              <a:t>        __________   +     O2                      CO2   +   H2O  + energy</a:t>
            </a:r>
          </a:p>
          <a:p>
            <a:pPr marL="342900" indent="-342900"/>
            <a:r>
              <a:rPr lang="en-US" dirty="0" smtClean="0"/>
              <a:t>          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62200" y="2895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28800" y="37338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67000" y="45720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19400" y="53340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52800" y="61722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143000"/>
          </a:xfrm>
        </p:spPr>
        <p:txBody>
          <a:bodyPr/>
          <a:lstStyle/>
          <a:p>
            <a:r>
              <a:rPr lang="en-US" dirty="0" smtClean="0"/>
              <a:t>To Balance Equations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0297" y="1219201"/>
            <a:ext cx="879370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Rules are:</a:t>
            </a:r>
          </a:p>
          <a:p>
            <a:endParaRPr lang="en-US" sz="2400" b="1" dirty="0"/>
          </a:p>
          <a:p>
            <a:pPr marL="342900" indent="-342900">
              <a:buAutoNum type="arabicPeriod"/>
            </a:pPr>
            <a:r>
              <a:rPr lang="en-US" sz="2400" b="1" dirty="0" smtClean="0"/>
              <a:t>The total amount of atoms at the beginning must equal the total amount of</a:t>
            </a:r>
          </a:p>
          <a:p>
            <a:pPr marL="342900" indent="-342900"/>
            <a:r>
              <a:rPr lang="en-US" sz="2400" b="1" dirty="0" smtClean="0"/>
              <a:t>        atoms at the end.</a:t>
            </a:r>
          </a:p>
          <a:p>
            <a:pPr marL="342900" indent="-342900">
              <a:buAutoNum type="arabicPeriod" startAt="2"/>
            </a:pPr>
            <a:r>
              <a:rPr lang="en-US" sz="2400" b="1" dirty="0" smtClean="0"/>
              <a:t>You cannot change subscripts.</a:t>
            </a:r>
          </a:p>
          <a:p>
            <a:pPr marL="342900" indent="-342900">
              <a:buAutoNum type="arabicPeriod" startAt="2"/>
            </a:pPr>
            <a:r>
              <a:rPr lang="en-US" sz="2400" b="1" dirty="0" smtClean="0"/>
              <a:t> You can only change coefficients.</a:t>
            </a:r>
          </a:p>
          <a:p>
            <a:pPr marL="342900" indent="-342900">
              <a:buAutoNum type="arabicPeriod" startAt="2"/>
            </a:pPr>
            <a:r>
              <a:rPr lang="en-US" sz="2400" b="1" dirty="0"/>
              <a:t> </a:t>
            </a:r>
            <a:r>
              <a:rPr lang="en-US" sz="2400" b="1" dirty="0" smtClean="0"/>
              <a:t>If the coefficient is one, do not write a one.</a:t>
            </a:r>
          </a:p>
          <a:p>
            <a:pPr marL="342900" indent="-342900">
              <a:buAutoNum type="arabicPeriod" startAt="2"/>
            </a:pPr>
            <a:r>
              <a:rPr lang="en-US" sz="2400" b="1" dirty="0" smtClean="0"/>
              <a:t>Check it over when you are done.  Ask yourself, is it balanced?  If the answer is</a:t>
            </a:r>
          </a:p>
          <a:p>
            <a:pPr marL="342900" indent="-342900"/>
            <a:r>
              <a:rPr lang="en-US" sz="2400" b="1" dirty="0"/>
              <a:t> </a:t>
            </a:r>
            <a:r>
              <a:rPr lang="en-US" sz="2400" b="1" dirty="0" smtClean="0"/>
              <a:t>      yes, you are done.  Smile.</a:t>
            </a:r>
            <a:r>
              <a:rPr lang="en-US" sz="2400" b="1" dirty="0"/>
              <a:t> </a:t>
            </a:r>
            <a:r>
              <a:rPr lang="en-US" sz="2400" b="1" dirty="0" smtClean="0"/>
              <a:t> If the answer is no, repeat steps 1-5 until you are </a:t>
            </a:r>
          </a:p>
          <a:p>
            <a:pPr marL="342900" indent="-342900"/>
            <a:r>
              <a:rPr lang="en-US" sz="2400" b="1" dirty="0"/>
              <a:t> </a:t>
            </a:r>
            <a:r>
              <a:rPr lang="en-US" sz="2400" b="1" dirty="0" smtClean="0"/>
              <a:t>      smiling.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189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Types of Reactions</vt:lpstr>
      <vt:lpstr>Most reactions fall into one of these categories:</vt:lpstr>
      <vt:lpstr>To Balance Equations</vt:lpstr>
    </vt:vector>
  </TitlesOfParts>
  <Company>TTSD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Reactions</dc:title>
  <dc:creator>Duggan, Thomas</dc:creator>
  <cp:lastModifiedBy>Teacher</cp:lastModifiedBy>
  <cp:revision>5</cp:revision>
  <dcterms:created xsi:type="dcterms:W3CDTF">2012-11-07T20:52:21Z</dcterms:created>
  <dcterms:modified xsi:type="dcterms:W3CDTF">2012-11-07T22:44:39Z</dcterms:modified>
</cp:coreProperties>
</file>